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</p:sldIdLst>
  <p:sldSz cy="27432000" cx="36576000"/>
  <p:notesSz cx="6858000" cy="9144000"/>
  <p:embeddedFontLst>
    <p:embeddedFont>
      <p:font typeface="Century Gothic"/>
      <p:regular r:id="rId8"/>
      <p:bold r:id="rId9"/>
      <p:italic r:id="rId10"/>
      <p:boldItalic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8640">
          <p15:clr>
            <a:srgbClr val="A4A3A4"/>
          </p15:clr>
        </p15:guide>
        <p15:guide id="2" pos="1152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2" roundtripDataSignature="AMtx7mh6sxAOswPhim6bFKcv9qNMav7Z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32B1559-27A3-4A8E-AB8B-123B046594F4}">
  <a:tblStyle styleId="{532B1559-27A3-4A8E-AB8B-123B046594F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8640" orient="horz"/>
        <p:guide pos="1152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CenturyGothic-boldItalic.fntdata"/><Relationship Id="rId10" Type="http://schemas.openxmlformats.org/officeDocument/2006/relationships/font" Target="fonts/CenturyGothic-italic.fntdata"/><Relationship Id="rId12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font" Target="fonts/CenturyGothic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CenturyGothic-regular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 and Chart" type="txAndChart">
  <p:cSld name="TEXT_AND_CHAR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1828271" y="1098021"/>
            <a:ext cx="32919600" cy="45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9550" lIns="399100" spcFirstLastPara="1" rIns="399100" wrap="square" tIns="1995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1828271" y="6400271"/>
            <a:ext cx="16396800" cy="18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9550" lIns="399100" spcFirstLastPara="1" rIns="399100" wrap="square" tIns="199550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/>
            </a:lvl1pPr>
            <a:lvl2pPr indent="-31115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/>
            </a:lvl2pPr>
            <a:lvl3pPr indent="-31115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/>
            </a:lvl3pPr>
            <a:lvl4pPr indent="-31115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/>
            </a:lvl4pPr>
            <a:lvl5pPr indent="-31115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/>
            </a:lvl5pPr>
            <a:lvl6pPr indent="-31115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/>
            </a:lvl8pPr>
            <a:lvl9pPr indent="-311150" lvl="8" marL="4114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/>
            </a:lvl9pPr>
          </a:lstStyle>
          <a:p/>
        </p:txBody>
      </p:sp>
      <p:sp>
        <p:nvSpPr>
          <p:cNvPr id="12" name="Google Shape;12;p3"/>
          <p:cNvSpPr/>
          <p:nvPr>
            <p:ph idx="2" type="chart"/>
          </p:nvPr>
        </p:nvSpPr>
        <p:spPr>
          <a:xfrm>
            <a:off x="18351500" y="6400271"/>
            <a:ext cx="16396800" cy="18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9550" lIns="399100" spcFirstLastPara="1" rIns="399100" wrap="square" tIns="19955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4200"/>
              <a:buFont typeface="Arial"/>
              <a:buChar char="•"/>
              <a:defRPr b="0" i="0" sz="1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Char char="–"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5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0700"/>
              <a:buFont typeface="Arial"/>
              <a:buChar char="•"/>
              <a:defRPr b="0" i="0" sz="10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Arial"/>
              <a:buChar char="–"/>
              <a:defRPr b="0" i="0" sz="8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Arial"/>
              <a:buChar char="»"/>
              <a:defRPr b="0" i="0" sz="8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Arial"/>
              <a:buChar char="»"/>
              <a:defRPr b="0" i="0" sz="8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Arial"/>
              <a:buChar char="»"/>
              <a:defRPr b="0" i="0" sz="8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Arial"/>
              <a:buChar char="»"/>
              <a:defRPr b="0" i="0" sz="8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900"/>
              <a:buFont typeface="Arial"/>
              <a:buChar char="»"/>
              <a:defRPr b="0" i="0" sz="8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0" type="dt"/>
          </p:nvPr>
        </p:nvSpPr>
        <p:spPr>
          <a:xfrm>
            <a:off x="1828271" y="24981958"/>
            <a:ext cx="8535600" cy="19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9550" lIns="399100" spcFirstLastPara="1" rIns="399100" wrap="square" tIns="1995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1" type="ftr"/>
          </p:nvPr>
        </p:nvSpPr>
        <p:spPr>
          <a:xfrm>
            <a:off x="12496271" y="24981958"/>
            <a:ext cx="11583600" cy="19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9550" lIns="399100" spcFirstLastPara="1" rIns="399100" wrap="square" tIns="1995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26212271" y="24981958"/>
            <a:ext cx="8535600" cy="19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9550" lIns="399100" spcFirstLastPara="1" rIns="399100" wrap="square" tIns="1995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" type="body"/>
          </p:nvPr>
        </p:nvSpPr>
        <p:spPr>
          <a:xfrm>
            <a:off x="1246800" y="22563067"/>
            <a:ext cx="239952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/>
            </a:lvl1pPr>
          </a:lstStyle>
          <a:p/>
        </p:txBody>
      </p:sp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hasCustomPrompt="1" type="title"/>
          </p:nvPr>
        </p:nvSpPr>
        <p:spPr>
          <a:xfrm>
            <a:off x="1246800" y="5899333"/>
            <a:ext cx="34082400" cy="10472100"/>
          </a:xfrm>
          <a:prstGeom prst="rect">
            <a:avLst/>
          </a:prstGeom>
          <a:noFill/>
          <a:ln>
            <a:noFill/>
          </a:ln>
        </p:spPr>
        <p:txBody>
          <a:bodyPr anchorCtr="0" anchor="b" bIns="406325" lIns="406325" spcFirstLastPara="1" rIns="406325" wrap="square" tIns="4063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300"/>
              <a:buNone/>
              <a:defRPr sz="53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300"/>
              <a:buNone/>
              <a:defRPr sz="5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300"/>
              <a:buNone/>
              <a:defRPr sz="5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300"/>
              <a:buNone/>
              <a:defRPr sz="5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300"/>
              <a:buNone/>
              <a:defRPr sz="5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300"/>
              <a:buNone/>
              <a:defRPr sz="5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300"/>
              <a:buNone/>
              <a:defRPr sz="5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300"/>
              <a:buNone/>
              <a:defRPr sz="5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300"/>
              <a:buNone/>
              <a:defRPr sz="533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1246800" y="16811867"/>
            <a:ext cx="34082400" cy="69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indent="-7366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0"/>
              <a:buChar char="●"/>
              <a:defRPr/>
            </a:lvl1pPr>
            <a:lvl2pPr indent="-6223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○"/>
              <a:defRPr/>
            </a:lvl2pPr>
            <a:lvl3pPr indent="-6223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■"/>
              <a:defRPr/>
            </a:lvl3pPr>
            <a:lvl4pPr indent="-6223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●"/>
              <a:defRPr/>
            </a:lvl4pPr>
            <a:lvl5pPr indent="-6223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○"/>
              <a:defRPr/>
            </a:lvl5pPr>
            <a:lvl6pPr indent="-6223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■"/>
              <a:defRPr/>
            </a:lvl6pPr>
            <a:lvl7pPr indent="-6223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●"/>
              <a:defRPr/>
            </a:lvl7pPr>
            <a:lvl8pPr indent="-6223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○"/>
              <a:defRPr/>
            </a:lvl8pPr>
            <a:lvl9pPr indent="-6223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■"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ctrTitle"/>
          </p:nvPr>
        </p:nvSpPr>
        <p:spPr>
          <a:xfrm>
            <a:off x="1246833" y="3971067"/>
            <a:ext cx="34082400" cy="1094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06325" lIns="406325" spcFirstLastPara="1" rIns="406325" wrap="square" tIns="4063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00"/>
              <a:buNone/>
              <a:defRPr sz="23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00"/>
              <a:buNone/>
              <a:defRPr sz="23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00"/>
              <a:buNone/>
              <a:defRPr sz="23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00"/>
              <a:buNone/>
              <a:defRPr sz="23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00"/>
              <a:buNone/>
              <a:defRPr sz="23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00"/>
              <a:buNone/>
              <a:defRPr sz="23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00"/>
              <a:buNone/>
              <a:defRPr sz="23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00"/>
              <a:buNone/>
              <a:defRPr sz="23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100"/>
              <a:buNone/>
              <a:defRPr sz="23100"/>
            </a:lvl9pPr>
          </a:lstStyle>
          <a:p/>
        </p:txBody>
      </p:sp>
      <p:sp>
        <p:nvSpPr>
          <p:cNvPr id="18" name="Google Shape;18;p4"/>
          <p:cNvSpPr txBox="1"/>
          <p:nvPr>
            <p:ph idx="1" type="subTitle"/>
          </p:nvPr>
        </p:nvSpPr>
        <p:spPr>
          <a:xfrm>
            <a:off x="1246800" y="15115333"/>
            <a:ext cx="34082400" cy="42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1246800" y="11471200"/>
            <a:ext cx="34082400" cy="44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1246800" y="2373467"/>
            <a:ext cx="34082400" cy="30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1246800" y="6146533"/>
            <a:ext cx="34082400" cy="18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indent="-736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0"/>
              <a:buChar char="●"/>
              <a:defRPr/>
            </a:lvl1pPr>
            <a:lvl2pPr indent="-6223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○"/>
              <a:defRPr/>
            </a:lvl2pPr>
            <a:lvl3pPr indent="-6223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■"/>
              <a:defRPr/>
            </a:lvl3pPr>
            <a:lvl4pPr indent="-6223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●"/>
              <a:defRPr/>
            </a:lvl4pPr>
            <a:lvl5pPr indent="-6223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○"/>
              <a:defRPr/>
            </a:lvl5pPr>
            <a:lvl6pPr indent="-6223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■"/>
              <a:defRPr/>
            </a:lvl6pPr>
            <a:lvl7pPr indent="-6223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●"/>
              <a:defRPr/>
            </a:lvl7pPr>
            <a:lvl8pPr indent="-6223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○"/>
              <a:defRPr/>
            </a:lvl8pPr>
            <a:lvl9pPr indent="-6223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■"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1246800" y="2373467"/>
            <a:ext cx="34082400" cy="30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1246800" y="6146533"/>
            <a:ext cx="15999600" cy="18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indent="-622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●"/>
              <a:defRPr sz="6200"/>
            </a:lvl1pPr>
            <a:lvl2pPr indent="-5651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○"/>
              <a:defRPr sz="5300"/>
            </a:lvl2pPr>
            <a:lvl3pPr indent="-5651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■"/>
              <a:defRPr sz="5300"/>
            </a:lvl3pPr>
            <a:lvl4pPr indent="-5651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●"/>
              <a:defRPr sz="5300"/>
            </a:lvl4pPr>
            <a:lvl5pPr indent="-5651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○"/>
              <a:defRPr sz="5300"/>
            </a:lvl5pPr>
            <a:lvl6pPr indent="-5651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■"/>
              <a:defRPr sz="5300"/>
            </a:lvl6pPr>
            <a:lvl7pPr indent="-5651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●"/>
              <a:defRPr sz="5300"/>
            </a:lvl7pPr>
            <a:lvl8pPr indent="-5651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○"/>
              <a:defRPr sz="5300"/>
            </a:lvl8pPr>
            <a:lvl9pPr indent="-5651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■"/>
              <a:defRPr sz="5300"/>
            </a:lvl9pPr>
          </a:lstStyle>
          <a:p/>
        </p:txBody>
      </p:sp>
      <p:sp>
        <p:nvSpPr>
          <p:cNvPr id="30" name="Google Shape;30;p7"/>
          <p:cNvSpPr txBox="1"/>
          <p:nvPr>
            <p:ph idx="2" type="body"/>
          </p:nvPr>
        </p:nvSpPr>
        <p:spPr>
          <a:xfrm>
            <a:off x="19329600" y="6146533"/>
            <a:ext cx="15999600" cy="18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indent="-622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●"/>
              <a:defRPr sz="6200"/>
            </a:lvl1pPr>
            <a:lvl2pPr indent="-5651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○"/>
              <a:defRPr sz="5300"/>
            </a:lvl2pPr>
            <a:lvl3pPr indent="-5651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■"/>
              <a:defRPr sz="5300"/>
            </a:lvl3pPr>
            <a:lvl4pPr indent="-5651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●"/>
              <a:defRPr sz="5300"/>
            </a:lvl4pPr>
            <a:lvl5pPr indent="-5651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○"/>
              <a:defRPr sz="5300"/>
            </a:lvl5pPr>
            <a:lvl6pPr indent="-5651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■"/>
              <a:defRPr sz="5300"/>
            </a:lvl6pPr>
            <a:lvl7pPr indent="-5651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●"/>
              <a:defRPr sz="5300"/>
            </a:lvl7pPr>
            <a:lvl8pPr indent="-5651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○"/>
              <a:defRPr sz="5300"/>
            </a:lvl8pPr>
            <a:lvl9pPr indent="-5651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■"/>
              <a:defRPr sz="53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246800" y="2373467"/>
            <a:ext cx="34082400" cy="30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400"/>
              <a:buNone/>
              <a:defRPr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1246800" y="2963200"/>
            <a:ext cx="11232000" cy="403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06325" lIns="406325" spcFirstLastPara="1" rIns="406325" wrap="square" tIns="4063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/>
        </p:txBody>
      </p:sp>
      <p:sp>
        <p:nvSpPr>
          <p:cNvPr id="37" name="Google Shape;37;p9"/>
          <p:cNvSpPr txBox="1"/>
          <p:nvPr>
            <p:ph idx="1" type="body"/>
          </p:nvPr>
        </p:nvSpPr>
        <p:spPr>
          <a:xfrm>
            <a:off x="1246800" y="7411200"/>
            <a:ext cx="11232000" cy="169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indent="-565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●"/>
              <a:defRPr sz="5300"/>
            </a:lvl1pPr>
            <a:lvl2pPr indent="-5651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○"/>
              <a:defRPr sz="5300"/>
            </a:lvl2pPr>
            <a:lvl3pPr indent="-5651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■"/>
              <a:defRPr sz="5300"/>
            </a:lvl3pPr>
            <a:lvl4pPr indent="-5651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●"/>
              <a:defRPr sz="5300"/>
            </a:lvl4pPr>
            <a:lvl5pPr indent="-5651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○"/>
              <a:defRPr sz="5300"/>
            </a:lvl5pPr>
            <a:lvl6pPr indent="-5651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■"/>
              <a:defRPr sz="5300"/>
            </a:lvl6pPr>
            <a:lvl7pPr indent="-5651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●"/>
              <a:defRPr sz="5300"/>
            </a:lvl7pPr>
            <a:lvl8pPr indent="-5651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○"/>
              <a:defRPr sz="5300"/>
            </a:lvl8pPr>
            <a:lvl9pPr indent="-5651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300"/>
              <a:buChar char="■"/>
              <a:defRPr sz="5300"/>
            </a:lvl9pPr>
          </a:lstStyle>
          <a:p/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type="title"/>
          </p:nvPr>
        </p:nvSpPr>
        <p:spPr>
          <a:xfrm>
            <a:off x="1961000" y="2400800"/>
            <a:ext cx="25471200" cy="218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9pPr>
          </a:lstStyle>
          <a:p/>
        </p:txBody>
      </p:sp>
      <p:sp>
        <p:nvSpPr>
          <p:cNvPr id="41" name="Google Shape;41;p10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/>
          <p:nvPr/>
        </p:nvSpPr>
        <p:spPr>
          <a:xfrm>
            <a:off x="18288000" y="-667"/>
            <a:ext cx="18288000" cy="2743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06325" lIns="406325" spcFirstLastPara="1" rIns="406325" wrap="square" tIns="4063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1"/>
          <p:cNvSpPr txBox="1"/>
          <p:nvPr>
            <p:ph type="title"/>
          </p:nvPr>
        </p:nvSpPr>
        <p:spPr>
          <a:xfrm>
            <a:off x="1062000" y="6576933"/>
            <a:ext cx="16180800" cy="79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406325" lIns="406325" spcFirstLastPara="1" rIns="406325" wrap="square" tIns="4063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9pPr>
          </a:lstStyle>
          <a:p/>
        </p:txBody>
      </p:sp>
      <p:sp>
        <p:nvSpPr>
          <p:cNvPr id="45" name="Google Shape;45;p11"/>
          <p:cNvSpPr txBox="1"/>
          <p:nvPr>
            <p:ph idx="1" type="subTitle"/>
          </p:nvPr>
        </p:nvSpPr>
        <p:spPr>
          <a:xfrm>
            <a:off x="1062000" y="14949733"/>
            <a:ext cx="16180800" cy="6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/>
        </p:txBody>
      </p:sp>
      <p:sp>
        <p:nvSpPr>
          <p:cNvPr id="46" name="Google Shape;46;p11"/>
          <p:cNvSpPr txBox="1"/>
          <p:nvPr>
            <p:ph idx="2" type="body"/>
          </p:nvPr>
        </p:nvSpPr>
        <p:spPr>
          <a:xfrm>
            <a:off x="19758000" y="3861733"/>
            <a:ext cx="15348000" cy="197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-736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0"/>
              <a:buChar char="●"/>
              <a:defRPr/>
            </a:lvl1pPr>
            <a:lvl2pPr indent="-6223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○"/>
              <a:defRPr/>
            </a:lvl2pPr>
            <a:lvl3pPr indent="-6223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■"/>
              <a:defRPr/>
            </a:lvl3pPr>
            <a:lvl4pPr indent="-6223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●"/>
              <a:defRPr/>
            </a:lvl4pPr>
            <a:lvl5pPr indent="-6223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○"/>
              <a:defRPr/>
            </a:lvl5pPr>
            <a:lvl6pPr indent="-6223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■"/>
              <a:defRPr/>
            </a:lvl6pPr>
            <a:lvl7pPr indent="-6223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●"/>
              <a:defRPr/>
            </a:lvl7pPr>
            <a:lvl8pPr indent="-6223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○"/>
              <a:defRPr/>
            </a:lvl8pPr>
            <a:lvl9pPr indent="-6223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2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1246800" y="2373467"/>
            <a:ext cx="34082400" cy="30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0"/>
              <a:buFont typeface="Arial"/>
              <a:buNone/>
              <a:defRPr b="0" i="0" sz="1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1246800" y="6146533"/>
            <a:ext cx="34082400" cy="18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325" lIns="406325" spcFirstLastPara="1" rIns="406325" wrap="square" tIns="406325">
            <a:normAutofit/>
          </a:bodyPr>
          <a:lstStyle>
            <a:lvl1pPr indent="-736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Font typeface="Arial"/>
              <a:buChar char="●"/>
              <a:defRPr b="0" i="0" sz="8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223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Arial"/>
              <a:buChar char="○"/>
              <a:defRPr b="0" i="0" sz="6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6223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Arial"/>
              <a:buChar char="■"/>
              <a:defRPr b="0" i="0" sz="6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223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Arial"/>
              <a:buChar char="●"/>
              <a:defRPr b="0" i="0" sz="6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6223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Arial"/>
              <a:buChar char="○"/>
              <a:defRPr b="0" i="0" sz="6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223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Arial"/>
              <a:buChar char="■"/>
              <a:defRPr b="0" i="0" sz="6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6223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Arial"/>
              <a:buChar char="●"/>
              <a:defRPr b="0" i="0" sz="6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223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Arial"/>
              <a:buChar char="○"/>
              <a:defRPr b="0" i="0" sz="6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6223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Arial"/>
              <a:buChar char="■"/>
              <a:defRPr b="0" i="0" sz="6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2" type="sldNum"/>
          </p:nvPr>
        </p:nvSpPr>
        <p:spPr>
          <a:xfrm>
            <a:off x="33889831" y="24870490"/>
            <a:ext cx="2194800" cy="20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6325" lIns="406325" spcFirstLastPara="1" rIns="406325" wrap="square" tIns="4063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/>
          <p:nvPr/>
        </p:nvSpPr>
        <p:spPr>
          <a:xfrm>
            <a:off x="27630678" y="22004624"/>
            <a:ext cx="8623262" cy="5071751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8775" lIns="77550" spcFirstLastPara="1" rIns="77550" wrap="square" tIns="3877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t/>
            </a:r>
            <a:endParaRPr b="0" i="0" sz="8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3" name="Google Shape;63;p1"/>
          <p:cNvSpPr/>
          <p:nvPr/>
        </p:nvSpPr>
        <p:spPr>
          <a:xfrm>
            <a:off x="439980" y="15080574"/>
            <a:ext cx="8754300" cy="11995801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8775" lIns="77550" spcFirstLastPara="1" rIns="77550" wrap="square" tIns="38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t/>
            </a:r>
            <a:endParaRPr b="0" i="0" sz="8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" name="Google Shape;64;p1"/>
          <p:cNvSpPr/>
          <p:nvPr/>
        </p:nvSpPr>
        <p:spPr>
          <a:xfrm>
            <a:off x="441314" y="15089484"/>
            <a:ext cx="8754300" cy="787398"/>
          </a:xfrm>
          <a:prstGeom prst="rect">
            <a:avLst/>
          </a:prstGeom>
          <a:solidFill>
            <a:srgbClr val="1F3764"/>
          </a:solidFill>
          <a:ln cap="flat" cmpd="sng" w="38100">
            <a:solidFill>
              <a:srgbClr val="1F37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8225" lIns="232775" spcFirstLastPara="1" rIns="232775" wrap="square" tIns="62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Arial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Method and Materials</a:t>
            </a:r>
            <a:endParaRPr b="0" i="0" sz="46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" name="Google Shape;65;p1"/>
          <p:cNvSpPr txBox="1"/>
          <p:nvPr/>
        </p:nvSpPr>
        <p:spPr>
          <a:xfrm>
            <a:off x="1925" y="-12"/>
            <a:ext cx="36572148" cy="5142145"/>
          </a:xfrm>
          <a:prstGeom prst="rect">
            <a:avLst/>
          </a:prstGeom>
          <a:solidFill>
            <a:srgbClr val="1F3764"/>
          </a:solidFill>
          <a:ln cap="flat" cmpd="sng" w="9525">
            <a:solidFill>
              <a:srgbClr val="1F37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59675" lIns="319325" spcFirstLastPara="1" rIns="319325" wrap="square" tIns="1596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"/>
          <p:cNvSpPr/>
          <p:nvPr/>
        </p:nvSpPr>
        <p:spPr>
          <a:xfrm>
            <a:off x="441325" y="6164949"/>
            <a:ext cx="8754300" cy="8689117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8775" lIns="77550" spcFirstLastPara="1" rIns="77550" wrap="square" tIns="3877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" name="Google Shape;67;p1"/>
          <p:cNvSpPr/>
          <p:nvPr/>
        </p:nvSpPr>
        <p:spPr>
          <a:xfrm>
            <a:off x="27631800" y="6186625"/>
            <a:ext cx="8638800" cy="5071751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8775" lIns="77550" spcFirstLastPara="1" rIns="77550" wrap="square" tIns="38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t/>
            </a:r>
            <a:endParaRPr b="0" i="0" sz="8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8" name="Google Shape;68;p1"/>
          <p:cNvSpPr/>
          <p:nvPr/>
        </p:nvSpPr>
        <p:spPr>
          <a:xfrm>
            <a:off x="441315" y="5450724"/>
            <a:ext cx="8754300" cy="714300"/>
          </a:xfrm>
          <a:prstGeom prst="rect">
            <a:avLst/>
          </a:prstGeom>
          <a:solidFill>
            <a:srgbClr val="1F3764"/>
          </a:solidFill>
          <a:ln cap="flat" cmpd="sng" w="38100">
            <a:solidFill>
              <a:srgbClr val="1F37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8225" lIns="232775" spcFirstLastPara="1" rIns="232775" wrap="square" tIns="62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Arial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Background</a:t>
            </a:r>
            <a:endParaRPr b="0" i="0" sz="46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" name="Google Shape;69;p1"/>
          <p:cNvSpPr/>
          <p:nvPr/>
        </p:nvSpPr>
        <p:spPr>
          <a:xfrm>
            <a:off x="27630678" y="5450724"/>
            <a:ext cx="8641117" cy="714228"/>
          </a:xfrm>
          <a:prstGeom prst="rect">
            <a:avLst/>
          </a:prstGeom>
          <a:solidFill>
            <a:srgbClr val="1F3764"/>
          </a:solidFill>
          <a:ln cap="flat" cmpd="sng" w="38100">
            <a:solidFill>
              <a:srgbClr val="1F37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8225" lIns="232775" spcFirstLastPara="1" rIns="232775" wrap="square" tIns="62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Arial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Conclusion</a:t>
            </a:r>
            <a:endParaRPr b="0" i="0" sz="46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" name="Google Shape;70;p1"/>
          <p:cNvSpPr/>
          <p:nvPr/>
        </p:nvSpPr>
        <p:spPr>
          <a:xfrm>
            <a:off x="27628577" y="21290925"/>
            <a:ext cx="8626696" cy="713598"/>
          </a:xfrm>
          <a:prstGeom prst="rect">
            <a:avLst/>
          </a:prstGeom>
          <a:solidFill>
            <a:srgbClr val="1F3764"/>
          </a:solidFill>
          <a:ln cap="flat" cmpd="sng" w="38100">
            <a:solidFill>
              <a:srgbClr val="1F37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8225" lIns="232775" spcFirstLastPara="1" rIns="232775" wrap="square" tIns="62100">
            <a:noAutofit/>
          </a:bodyPr>
          <a:lstStyle/>
          <a:p>
            <a:pPr indent="457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Arial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How to protect yourself</a:t>
            </a:r>
            <a:endParaRPr b="0" i="0" sz="46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71" name="Google Shape;7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7110" y="1543684"/>
            <a:ext cx="4572000" cy="205475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"/>
          <p:cNvSpPr txBox="1"/>
          <p:nvPr/>
        </p:nvSpPr>
        <p:spPr>
          <a:xfrm>
            <a:off x="676466" y="6400442"/>
            <a:ext cx="8281326" cy="77867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b="0" i="0" lang="en" sz="38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 BadUSB is a cybersecurity attack disguised as an innocent device such as a keyboard or thumb drive. BadUSB attacks rely on the targeted user plugging the device into their computer voluntarily, at which point the device injects a script to perform actions on the target computer.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t/>
            </a:r>
            <a:endParaRPr b="0" i="0" sz="38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8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This project explores new methods of concealing a BadUSB inside USB-C charging ports using a </a:t>
            </a:r>
            <a:endParaRPr/>
          </a:p>
        </p:txBody>
      </p:sp>
      <p:sp>
        <p:nvSpPr>
          <p:cNvPr id="73" name="Google Shape;73;p1"/>
          <p:cNvSpPr txBox="1"/>
          <p:nvPr/>
        </p:nvSpPr>
        <p:spPr>
          <a:xfrm>
            <a:off x="707329" y="16112300"/>
            <a:ext cx="8219599" cy="104028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Materials:</a:t>
            </a:r>
            <a:endParaRPr/>
          </a:p>
          <a:p>
            <a:pPr indent="-571500" lvl="0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Char char="•"/>
            </a:pPr>
            <a:r>
              <a:rPr b="0" i="0" lang="en" sz="36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Arduino Pro Micro (ATmega32U4)</a:t>
            </a:r>
            <a:endParaRPr/>
          </a:p>
          <a:p>
            <a:pPr indent="-571500" lvl="0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Char char="•"/>
            </a:pPr>
            <a:r>
              <a:rPr b="0" i="0" lang="en" sz="36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Wi-Fi module (D1 mini ESP8266) </a:t>
            </a:r>
            <a:endParaRPr/>
          </a:p>
          <a:p>
            <a:pPr indent="-571500" lvl="0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Char char="•"/>
            </a:pPr>
            <a:r>
              <a:rPr b="0" i="0" lang="en" sz="36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 PCB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" sz="44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Method:</a:t>
            </a:r>
            <a:endParaRPr/>
          </a:p>
          <a:p>
            <a:pPr indent="-571500" lvl="0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" sz="36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Solder components together via the custom PCB → Wi-Fi Duck</a:t>
            </a:r>
            <a:endParaRPr/>
          </a:p>
          <a:p>
            <a:pPr indent="-571500" lvl="0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" sz="36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Flash code to each component using the Arduino IDE</a:t>
            </a:r>
            <a:endParaRPr/>
          </a:p>
          <a:p>
            <a:pPr indent="-571500" lvl="0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" sz="36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Load malicious script onto Duck</a:t>
            </a:r>
            <a:endParaRPr/>
          </a:p>
          <a:p>
            <a:pPr indent="-571500" lvl="0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" sz="36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Open power brick and replace internal parts with Duck</a:t>
            </a:r>
            <a:endParaRPr/>
          </a:p>
          <a:p>
            <a:pPr indent="-571500" lvl="0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" sz="36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Connect device to power brick via a normal USB-C charging cable</a:t>
            </a:r>
            <a:endParaRPr/>
          </a:p>
          <a:p>
            <a:pPr indent="-571500" lvl="0" marL="5715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en" sz="36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Duck automatically injects script to target device</a:t>
            </a:r>
            <a:endParaRPr/>
          </a:p>
        </p:txBody>
      </p:sp>
      <p:graphicFrame>
        <p:nvGraphicFramePr>
          <p:cNvPr id="74" name="Google Shape;74;p1"/>
          <p:cNvGraphicFramePr/>
          <p:nvPr/>
        </p:nvGraphicFramePr>
        <p:xfrm>
          <a:off x="9514351" y="61649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{532B1559-27A3-4A8E-AB8B-123B046594F4}</a:tableStyleId>
              </a:tblPr>
              <a:tblGrid>
                <a:gridCol w="8827475"/>
                <a:gridCol w="8996250"/>
              </a:tblGrid>
              <a:tr h="755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b="1"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Device Tested</a:t>
                      </a:r>
                      <a:endParaRPr b="1"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b="1"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Result</a:t>
                      </a:r>
                      <a:endParaRPr b="1"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746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iPad Air 4th generation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(iPadOS 16.1.1)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Code ran immediately. No pop ups or device detection.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03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MacBook Air M1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(macOS Big Sur 11.2.3)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Wi-Fi Duck detected as keyboard, prompting “Keyboard Setup” pop-up.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02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MacBook Air M1 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(macOS Ventura 13.0)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Code ran immediately. No pop ups or device detection.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4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iPhone 8 (iOS 14.7.1)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Attack unsuccessful.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31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iPhone 12 Mini (iOS 16.1.2)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Attack unsuccessful.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4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iPhone 13 (iOS 16.0)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34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Attack unsuccessful.</a:t>
                      </a:r>
                      <a:endParaRPr sz="34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75" name="Google Shape;7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628577" y="11591533"/>
            <a:ext cx="4566259" cy="443484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"/>
          <p:cNvSpPr/>
          <p:nvPr/>
        </p:nvSpPr>
        <p:spPr>
          <a:xfrm>
            <a:off x="9516450" y="21986205"/>
            <a:ext cx="17821602" cy="509017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8775" lIns="77550" spcFirstLastPara="1" rIns="77550" wrap="square" tIns="38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t/>
            </a:r>
            <a:endParaRPr b="0" i="0" sz="8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7" name="Google Shape;77;p1"/>
          <p:cNvSpPr txBox="1"/>
          <p:nvPr/>
        </p:nvSpPr>
        <p:spPr>
          <a:xfrm>
            <a:off x="9763644" y="21981275"/>
            <a:ext cx="17226687" cy="4985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Adding memory to device to steal important information from targeted computers</a:t>
            </a:r>
            <a:endParaRPr b="0" i="0" sz="39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Sending files from targeted computer to remote location over SSH</a:t>
            </a:r>
            <a:endParaRPr b="0" i="0" sz="39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Disable keyboard and mouse so user cannot interfere</a:t>
            </a:r>
            <a:endParaRPr b="0" i="0" sz="39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Disable any pop ups which highlights an external device has been connected</a:t>
            </a:r>
            <a:endParaRPr b="0" i="0" sz="39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Clear ports after Wi-Fi Duck is connected</a:t>
            </a:r>
            <a:endParaRPr b="0" i="0" sz="39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Sending text messages on behalf of the user</a:t>
            </a:r>
            <a:endParaRPr b="0" i="0" sz="39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78" name="Google Shape;78;p1"/>
          <p:cNvPicPr preferRelativeResize="0"/>
          <p:nvPr/>
        </p:nvPicPr>
        <p:blipFill rotWithShape="1">
          <a:blip r:embed="rId5">
            <a:alphaModFix/>
          </a:blip>
          <a:srcRect b="0" l="0" r="7867" t="0"/>
          <a:stretch/>
        </p:blipFill>
        <p:spPr>
          <a:xfrm>
            <a:off x="31706372" y="16524917"/>
            <a:ext cx="4564228" cy="443285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"/>
          <p:cNvSpPr txBox="1"/>
          <p:nvPr/>
        </p:nvSpPr>
        <p:spPr>
          <a:xfrm>
            <a:off x="27817400" y="6236650"/>
            <a:ext cx="8267700" cy="4985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b="0" i="0" lang="en" sz="3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Of the devices tested, iPhones appear to be the most secure when attempting an attack via a BadUSB.</a:t>
            </a:r>
            <a:endParaRPr b="0" i="0" sz="3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t/>
            </a:r>
            <a:endParaRPr b="0" i="0" sz="3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b="0" i="0" lang="en" sz="3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Theories:</a:t>
            </a:r>
            <a:endParaRPr b="0" i="0" sz="3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Increased security protocols </a:t>
            </a:r>
            <a:endParaRPr b="0" i="0" sz="3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Difference in hardware</a:t>
            </a:r>
            <a:endParaRPr b="0" i="0" sz="3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" name="Google Shape;80;p1"/>
          <p:cNvSpPr txBox="1"/>
          <p:nvPr/>
        </p:nvSpPr>
        <p:spPr>
          <a:xfrm>
            <a:off x="6629458" y="467257"/>
            <a:ext cx="233172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" sz="9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Concealed BadUSB as a method of cyberattack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7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Tsani Rogers and Sophia Evans</a:t>
            </a:r>
            <a:endParaRPr/>
          </a:p>
        </p:txBody>
      </p:sp>
      <p:pic>
        <p:nvPicPr>
          <p:cNvPr id="81" name="Google Shape;81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447489" y="385409"/>
            <a:ext cx="4572000" cy="43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"/>
          <p:cNvSpPr/>
          <p:nvPr/>
        </p:nvSpPr>
        <p:spPr>
          <a:xfrm>
            <a:off x="9514351" y="5450724"/>
            <a:ext cx="17837652" cy="714225"/>
          </a:xfrm>
          <a:prstGeom prst="rect">
            <a:avLst/>
          </a:prstGeom>
          <a:solidFill>
            <a:srgbClr val="1F3764"/>
          </a:solidFill>
          <a:ln cap="flat" cmpd="sng" w="38100">
            <a:solidFill>
              <a:srgbClr val="1F37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8225" lIns="232775" spcFirstLastPara="1" rIns="232775" wrap="square" tIns="62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Arial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Results</a:t>
            </a:r>
            <a:endParaRPr b="0" i="0" sz="46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" name="Google Shape;83;p1"/>
          <p:cNvSpPr/>
          <p:nvPr/>
        </p:nvSpPr>
        <p:spPr>
          <a:xfrm>
            <a:off x="9514351" y="21290397"/>
            <a:ext cx="17837652" cy="714228"/>
          </a:xfrm>
          <a:prstGeom prst="rect">
            <a:avLst/>
          </a:prstGeom>
          <a:solidFill>
            <a:srgbClr val="1F3764"/>
          </a:solidFill>
          <a:ln cap="flat" cmpd="sng" w="38100">
            <a:solidFill>
              <a:srgbClr val="1F37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8225" lIns="232775" spcFirstLastPara="1" rIns="232775" wrap="square" tIns="62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Arial"/>
              <a:buNone/>
            </a:pPr>
            <a:r>
              <a:rPr b="0" i="0" lang="en" sz="4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How bad can it be?</a:t>
            </a:r>
            <a:endParaRPr b="0" i="0" sz="46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" name="Google Shape;84;p1"/>
          <p:cNvSpPr txBox="1"/>
          <p:nvPr/>
        </p:nvSpPr>
        <p:spPr>
          <a:xfrm>
            <a:off x="27817400" y="22187604"/>
            <a:ext cx="8267700" cy="40010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USB port blocker to physically prevent insertion</a:t>
            </a:r>
            <a:endParaRPr b="0" i="0" sz="3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Special programs to monitor typing speeds</a:t>
            </a:r>
            <a:endParaRPr b="0" i="0" sz="3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52450" lvl="0" marL="5524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Char char="•"/>
            </a:pPr>
            <a:r>
              <a:rPr b="0" i="0" lang="en" sz="3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Restricting access to elevated command prompt</a:t>
            </a:r>
            <a:endParaRPr b="0" i="0" sz="39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968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5" name="Google Shape;85;p1"/>
          <p:cNvPicPr preferRelativeResize="0"/>
          <p:nvPr/>
        </p:nvPicPr>
        <p:blipFill rotWithShape="1">
          <a:blip r:embed="rId7">
            <a:alphaModFix/>
          </a:blip>
          <a:srcRect b="9048" l="8814" r="1590" t="4132"/>
          <a:stretch/>
        </p:blipFill>
        <p:spPr>
          <a:xfrm>
            <a:off x="18639836" y="13075087"/>
            <a:ext cx="8350496" cy="62628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person&#10;&#10;Description automatically generated" id="86" name="Google Shape;86;p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832525" y="13074529"/>
            <a:ext cx="8350496" cy="626287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 txBox="1"/>
          <p:nvPr/>
        </p:nvSpPr>
        <p:spPr>
          <a:xfrm>
            <a:off x="9832525" y="19337402"/>
            <a:ext cx="8350496" cy="1046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Image 1 	</a:t>
            </a:r>
            <a:r>
              <a:rPr b="0" i="0" lang="en" sz="3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Soldering the </a:t>
            </a:r>
            <a:r>
              <a:rPr b="0" i="0" lang="en" sz="32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ATmega32U4 </a:t>
            </a:r>
            <a:r>
              <a:rPr b="0" i="0" lang="en" sz="3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 Micro (blue), to the custom PCB (purple).</a:t>
            </a:r>
            <a:endParaRPr/>
          </a:p>
        </p:txBody>
      </p:sp>
      <p:sp>
        <p:nvSpPr>
          <p:cNvPr id="88" name="Google Shape;88;p1"/>
          <p:cNvSpPr txBox="1"/>
          <p:nvPr/>
        </p:nvSpPr>
        <p:spPr>
          <a:xfrm>
            <a:off x="18639836" y="19337960"/>
            <a:ext cx="8350496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Image 2 	</a:t>
            </a:r>
            <a:r>
              <a:rPr b="0" i="0" lang="en" sz="3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final Wi-Fi Duck, composed of three layers: D1 Mini (bottom), custom PCB (middle), and Pro Micro (top).</a:t>
            </a:r>
            <a:endParaRPr/>
          </a:p>
        </p:txBody>
      </p:sp>
      <p:sp>
        <p:nvSpPr>
          <p:cNvPr id="89" name="Google Shape;89;p1"/>
          <p:cNvSpPr txBox="1"/>
          <p:nvPr/>
        </p:nvSpPr>
        <p:spPr>
          <a:xfrm>
            <a:off x="32194837" y="11555757"/>
            <a:ext cx="4059104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Image 3 	</a:t>
            </a:r>
            <a:r>
              <a:rPr b="0" i="0" lang="en" sz="3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Early evolution of internal layout for modified power brick. 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27631218" y="16522928"/>
            <a:ext cx="4059104" cy="2400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Image 4 	</a:t>
            </a:r>
            <a:r>
              <a:rPr b="0" i="0" lang="en" sz="3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Improved layout incorporating storage in the form of a thumb drive, for exfiltration of files.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